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7" r:id="rId2"/>
    <p:sldId id="258" r:id="rId3"/>
    <p:sldId id="259" r:id="rId4"/>
    <p:sldId id="262" r:id="rId5"/>
    <p:sldId id="264" r:id="rId6"/>
    <p:sldId id="265" r:id="rId7"/>
    <p:sldId id="267" r:id="rId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930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un rectangle à un seul coin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angle rect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orme lib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C81FD12-447E-46F9-83F6-83F702AB93FC}" type="datetimeFigureOut">
              <a:rPr lang="fr-FR" smtClean="0"/>
              <a:pPr/>
              <a:t>11/10/2022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862E80C-F1D0-47B0-90EA-A6958CB2C286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e lib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e lib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>
                <a:solidFill>
                  <a:srgbClr val="FF0000"/>
                </a:solidFill>
              </a:rPr>
              <a:t>Stage de 1</a:t>
            </a:r>
            <a:r>
              <a:rPr lang="fr-FR" u="sng" baseline="30000" dirty="0" smtClean="0">
                <a:solidFill>
                  <a:srgbClr val="FF0000"/>
                </a:solidFill>
              </a:rPr>
              <a:t>ère</a:t>
            </a:r>
            <a:r>
              <a:rPr lang="fr-FR" u="sng" dirty="0" smtClean="0">
                <a:solidFill>
                  <a:srgbClr val="FF0000"/>
                </a:solidFill>
              </a:rPr>
              <a:t> année</a:t>
            </a:r>
            <a:endParaRPr lang="fr-FR" u="sng" dirty="0">
              <a:solidFill>
                <a:srgbClr val="FF0000"/>
              </a:solidFill>
            </a:endParaRPr>
          </a:p>
        </p:txBody>
      </p:sp>
      <p:pic>
        <p:nvPicPr>
          <p:cNvPr id="4" name="Picture 2" descr="SL WEB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071678"/>
            <a:ext cx="2056088" cy="2012110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3000364" y="2071678"/>
            <a:ext cx="33575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Bahnschrift" pitchFamily="34" charset="0"/>
              </a:rPr>
              <a:t>SL Web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Bahnschrift" pitchFamily="34" charset="0"/>
              </a:rPr>
              <a:t> Micro-entreprise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Bahnschrift" pitchFamily="34" charset="0"/>
              </a:rPr>
              <a:t> Espace de </a:t>
            </a:r>
            <a:r>
              <a:rPr lang="fr-FR" dirty="0" err="1" smtClean="0">
                <a:latin typeface="Bahnschrift" pitchFamily="34" charset="0"/>
              </a:rPr>
              <a:t>coworking</a:t>
            </a:r>
            <a:r>
              <a:rPr lang="fr-FR" dirty="0" smtClean="0">
                <a:latin typeface="Bahnschrift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Bahnschrift" pitchFamily="34" charset="0"/>
              </a:rPr>
              <a:t> </a:t>
            </a:r>
            <a:r>
              <a:rPr lang="fr-FR" dirty="0" smtClean="0">
                <a:latin typeface="Bahnschrift" pitchFamily="34" charset="0"/>
              </a:rPr>
              <a:t>Création </a:t>
            </a:r>
            <a:r>
              <a:rPr lang="fr-FR" dirty="0" smtClean="0">
                <a:latin typeface="Bahnschrift" pitchFamily="34" charset="0"/>
              </a:rPr>
              <a:t>et refonte de site</a:t>
            </a:r>
          </a:p>
          <a:p>
            <a:endParaRPr lang="fr-FR" dirty="0" smtClean="0">
              <a:latin typeface="Bahnschrift" pitchFamily="34" charset="0"/>
            </a:endParaRPr>
          </a:p>
        </p:txBody>
      </p:sp>
      <p:pic>
        <p:nvPicPr>
          <p:cNvPr id="4098" name="Picture 2" descr="La Centrale - Île de Nantes – Fabriquer la ville autrem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4286256"/>
            <a:ext cx="3786214" cy="2197962"/>
          </a:xfrm>
          <a:prstGeom prst="rect">
            <a:avLst/>
          </a:prstGeom>
          <a:noFill/>
        </p:spPr>
      </p:pic>
      <p:pic>
        <p:nvPicPr>
          <p:cNvPr id="4100" name="Picture 4" descr="Atlangames - Location de bureau à Nantes - Invest Nant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4286256"/>
            <a:ext cx="3329133" cy="2214577"/>
          </a:xfrm>
          <a:prstGeom prst="rect">
            <a:avLst/>
          </a:prstGeom>
          <a:noFill/>
        </p:spPr>
      </p:pic>
      <p:sp>
        <p:nvSpPr>
          <p:cNvPr id="4102" name="AutoShape 6" descr="Outil de création de site, plateforme de publication et CMS. | WordPress.org  França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4" name="AutoShape 8" descr="Outil de création de site, plateforme de publication et CMS. | WordPress.org  França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6" name="Picture 10" descr="Outil de création de site, plateforme de publication et CMS. | WordPress.org  Françai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512" y="1857364"/>
            <a:ext cx="2143140" cy="21431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1</a:t>
            </a:r>
            <a:r>
              <a:rPr lang="fr-FR" u="sng" baseline="30000" dirty="0" smtClean="0"/>
              <a:t>er</a:t>
            </a:r>
            <a:r>
              <a:rPr lang="fr-FR" u="sng" dirty="0" smtClean="0"/>
              <a:t> Projet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>
                <a:latin typeface="Bahnschrift" pitchFamily="34" charset="0"/>
              </a:rPr>
              <a:t>Refonte d’un site: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15362" name="AutoShape 2" descr="Membres actifs - Cokillaj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364" name="AutoShape 4" descr="Membres actifs - Cokillaj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366" name="Picture 6" descr="Le réseau Cokillaje - Prior maladies rar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1643050"/>
            <a:ext cx="3905808" cy="1466849"/>
          </a:xfrm>
          <a:prstGeom prst="rect">
            <a:avLst/>
          </a:prstGeom>
          <a:noFill/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3714752"/>
            <a:ext cx="5087941" cy="286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357158" y="2786058"/>
            <a:ext cx="3357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 </a:t>
            </a:r>
            <a:r>
              <a:rPr lang="fr-FR" dirty="0" smtClean="0">
                <a:latin typeface="Bahnschrift" pitchFamily="34" charset="0"/>
              </a:rPr>
              <a:t>Mise en place du nouveau site (</a:t>
            </a:r>
            <a:r>
              <a:rPr lang="fr-FR" dirty="0" err="1" smtClean="0">
                <a:latin typeface="Bahnschrift" pitchFamily="34" charset="0"/>
              </a:rPr>
              <a:t>FileZilla</a:t>
            </a:r>
            <a:r>
              <a:rPr lang="fr-FR" dirty="0" smtClean="0">
                <a:latin typeface="Bahnschrift" pitchFamily="34" charset="0"/>
              </a:rPr>
              <a:t>)</a:t>
            </a:r>
            <a:br>
              <a:rPr lang="fr-FR" dirty="0" smtClean="0">
                <a:latin typeface="Bahnschrift" pitchFamily="34" charset="0"/>
              </a:rPr>
            </a:br>
            <a:endParaRPr lang="fr-FR" dirty="0" smtClean="0">
              <a:latin typeface="Bahnschrift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Bahnschrift" pitchFamily="34" charset="0"/>
              </a:rPr>
              <a:t> Migration de la documentation et des offres d’emplois </a:t>
            </a:r>
            <a:br>
              <a:rPr lang="fr-FR" dirty="0" smtClean="0">
                <a:latin typeface="Bahnschrift" pitchFamily="34" charset="0"/>
              </a:rPr>
            </a:br>
            <a:endParaRPr lang="fr-FR" dirty="0" smtClean="0">
              <a:latin typeface="Bahnschrift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Bahnschrift" pitchFamily="34" charset="0"/>
              </a:rPr>
              <a:t> Import CSV des utilisateurs (Excel, Plugin </a:t>
            </a:r>
            <a:r>
              <a:rPr lang="fr-FR" dirty="0" err="1" smtClean="0">
                <a:latin typeface="Bahnschrift" pitchFamily="34" charset="0"/>
              </a:rPr>
              <a:t>Wordpress</a:t>
            </a:r>
            <a:r>
              <a:rPr lang="fr-FR" dirty="0" smtClean="0">
                <a:latin typeface="Bahnschrift" pitchFamily="34" charset="0"/>
              </a:rPr>
              <a:t>)</a:t>
            </a:r>
            <a:br>
              <a:rPr lang="fr-FR" dirty="0" smtClean="0">
                <a:latin typeface="Bahnschrift" pitchFamily="34" charset="0"/>
              </a:rPr>
            </a:br>
            <a:endParaRPr lang="fr-FR" dirty="0" smtClean="0">
              <a:latin typeface="Bahnschrift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Bahnschrift" pitchFamily="34" charset="0"/>
              </a:rPr>
              <a:t> Modification base de donnée (</a:t>
            </a:r>
            <a:r>
              <a:rPr lang="fr-FR" dirty="0" err="1" smtClean="0">
                <a:latin typeface="Bahnschrift" pitchFamily="34" charset="0"/>
              </a:rPr>
              <a:t>PhpMyAdmin</a:t>
            </a:r>
            <a:r>
              <a:rPr lang="fr-FR" dirty="0" smtClean="0">
                <a:latin typeface="Bahnschrift" pitchFamily="34" charset="0"/>
              </a:rPr>
              <a:t>)</a:t>
            </a:r>
            <a:endParaRPr lang="fr-FR" dirty="0">
              <a:latin typeface="Bahnschrif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500438"/>
            <a:ext cx="7326550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-1"/>
            <a:ext cx="7215238" cy="332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Connecteur droit 8"/>
          <p:cNvCxnSpPr/>
          <p:nvPr/>
        </p:nvCxnSpPr>
        <p:spPr>
          <a:xfrm>
            <a:off x="285720" y="3429000"/>
            <a:ext cx="86400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antes. Insolite : Dieu a perdu sa place au CHU - Nantes.maville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752824"/>
            <a:ext cx="4071966" cy="2714645"/>
          </a:xfrm>
          <a:prstGeom prst="rect">
            <a:avLst/>
          </a:prstGeom>
          <a:noFill/>
        </p:spPr>
      </p:pic>
      <p:pic>
        <p:nvPicPr>
          <p:cNvPr id="9220" name="Picture 4" descr="Comment bien terminer son entretien d'embauche ? - HelloWor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1076690"/>
            <a:ext cx="4162406" cy="2421345"/>
          </a:xfrm>
          <a:prstGeom prst="rect">
            <a:avLst/>
          </a:prstGeom>
          <a:noFill/>
        </p:spPr>
      </p:pic>
      <p:pic>
        <p:nvPicPr>
          <p:cNvPr id="9222" name="Picture 6" descr="10+ Free Negotiation &amp; Handshake Vectors - Pixaba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3714752"/>
            <a:ext cx="3712043" cy="2786082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785786" y="928670"/>
            <a:ext cx="36433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atin typeface="Bahnschrift" pitchFamily="34" charset="0"/>
              </a:rPr>
              <a:t>RDV  Chez un client</a:t>
            </a:r>
          </a:p>
          <a:p>
            <a:endParaRPr lang="fr-FR" dirty="0" smtClean="0">
              <a:latin typeface="+mj-lt"/>
            </a:endParaRPr>
          </a:p>
          <a:p>
            <a:r>
              <a:rPr lang="fr-FR" u="sng" dirty="0" smtClean="0">
                <a:latin typeface="+mj-lt"/>
              </a:rPr>
              <a:t>Compétence 2 :</a:t>
            </a:r>
            <a:r>
              <a:rPr lang="fr-FR" dirty="0" smtClean="0">
                <a:latin typeface="+mj-lt"/>
              </a:rPr>
              <a:t> Répondre aux incidents et aux demandes d’assistance et d’évolution</a:t>
            </a:r>
          </a:p>
          <a:p>
            <a:endParaRPr lang="fr-FR" sz="3200" dirty="0" smtClean="0">
              <a:latin typeface="Bahnschrif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0"/>
            <a:ext cx="833755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571744"/>
            <a:ext cx="9144000" cy="428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2</a:t>
            </a:r>
            <a:r>
              <a:rPr lang="fr-FR" u="sng" baseline="30000" dirty="0" smtClean="0"/>
              <a:t>ème </a:t>
            </a:r>
            <a:r>
              <a:rPr lang="fr-FR" u="sng" dirty="0" smtClean="0"/>
              <a:t>Projet: 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8596" y="2214554"/>
            <a:ext cx="5429288" cy="1143008"/>
          </a:xfrm>
        </p:spPr>
        <p:txBody>
          <a:bodyPr/>
          <a:lstStyle/>
          <a:p>
            <a:pPr>
              <a:buNone/>
            </a:pPr>
            <a:r>
              <a:rPr lang="fr-FR" dirty="0" smtClean="0">
                <a:latin typeface="Bahnschrift" pitchFamily="34" charset="0"/>
              </a:rPr>
              <a:t>Création front-end d’un site:</a:t>
            </a:r>
          </a:p>
          <a:p>
            <a:pPr>
              <a:buNone/>
            </a:pPr>
            <a:r>
              <a:rPr lang="fr-FR" sz="2000" dirty="0" smtClean="0">
                <a:solidFill>
                  <a:srgbClr val="00B0F0"/>
                </a:solidFill>
              </a:rPr>
              <a:t>https://geps-techno.com/</a:t>
            </a:r>
            <a:endParaRPr lang="fr-FR" sz="2000" dirty="0">
              <a:solidFill>
                <a:srgbClr val="00B0F0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3643314"/>
            <a:ext cx="4953033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 descr="Le consortium IHES piloté par GEPS Techno installe le prototype de  récupération de l'énergie de la houle WAVEGEM® sur le site d'essais de  Centrale Nantes - SEM-REV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3643314"/>
            <a:ext cx="3714776" cy="2787231"/>
          </a:xfrm>
          <a:prstGeom prst="rect">
            <a:avLst/>
          </a:prstGeom>
          <a:noFill/>
        </p:spPr>
      </p:pic>
      <p:pic>
        <p:nvPicPr>
          <p:cNvPr id="3074" name="Picture 2" descr="Geps Techno | Faceboo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1000108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5 Types of Scrum Meetings | Agile Transition | number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6371159" cy="4714884"/>
          </a:xfrm>
          <a:prstGeom prst="rect">
            <a:avLst/>
          </a:prstGeom>
          <a:noFill/>
        </p:spPr>
      </p:pic>
      <p:sp>
        <p:nvSpPr>
          <p:cNvPr id="1028" name="AutoShape 4" descr="ToolApp | Création d'applications métier sur mesure | ToolAp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ToolApp | Création d'applications métier sur mesure | ToolAp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2" name="Picture 8" descr="ToolApp | Création d'applications métier sur mesure | ToolAp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4857760"/>
            <a:ext cx="1857388" cy="1857389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5715008" y="5500702"/>
            <a:ext cx="307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Bahnschrift SemiLight" pitchFamily="34" charset="0"/>
              </a:rPr>
              <a:t>Entreprise  travaillant en collaboration avec  SL Web</a:t>
            </a:r>
            <a:endParaRPr lang="fr-FR" dirty="0">
              <a:latin typeface="Bahnschrift Semi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331</TotalTime>
  <Words>59</Words>
  <Application>Microsoft Office PowerPoint</Application>
  <PresentationFormat>Affichage à l'écran (4:3)</PresentationFormat>
  <Paragraphs>18</Paragraphs>
  <Slides>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Débit</vt:lpstr>
      <vt:lpstr>Stage de 1ère année</vt:lpstr>
      <vt:lpstr>1er Projet</vt:lpstr>
      <vt:lpstr>Diapositive 3</vt:lpstr>
      <vt:lpstr>Diapositive 4</vt:lpstr>
      <vt:lpstr>Diapositive 5</vt:lpstr>
      <vt:lpstr>2ème Projet: </vt:lpstr>
      <vt:lpstr>Diapositive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 stage de 1ère année</dc:title>
  <dc:creator>Guillaume COLIN</dc:creator>
  <cp:lastModifiedBy>Guillaume COLIN</cp:lastModifiedBy>
  <cp:revision>38</cp:revision>
  <dcterms:created xsi:type="dcterms:W3CDTF">2022-09-06T19:12:46Z</dcterms:created>
  <dcterms:modified xsi:type="dcterms:W3CDTF">2022-10-11T20:41:58Z</dcterms:modified>
</cp:coreProperties>
</file>